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handoutMasterIdLst>
    <p:handoutMasterId r:id="rId38"/>
  </p:handout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3" r:id="rId13"/>
    <p:sldId id="294" r:id="rId14"/>
    <p:sldId id="295" r:id="rId15"/>
    <p:sldId id="297" r:id="rId16"/>
    <p:sldId id="267" r:id="rId17"/>
    <p:sldId id="268" r:id="rId18"/>
    <p:sldId id="269" r:id="rId19"/>
    <p:sldId id="270" r:id="rId20"/>
    <p:sldId id="271" r:id="rId21"/>
    <p:sldId id="272" r:id="rId22"/>
    <p:sldId id="280" r:id="rId23"/>
    <p:sldId id="281" r:id="rId24"/>
    <p:sldId id="282" r:id="rId25"/>
    <p:sldId id="283" r:id="rId26"/>
    <p:sldId id="258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4" autoAdjust="0"/>
    <p:restoredTop sz="94660"/>
  </p:normalViewPr>
  <p:slideViewPr>
    <p:cSldViewPr>
      <p:cViewPr>
        <p:scale>
          <a:sx n="94" d="100"/>
          <a:sy n="94" d="100"/>
        </p:scale>
        <p:origin x="-1032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1ABFD-FD19-4181-BD01-EFB56907E9F8}" type="datetimeFigureOut">
              <a:rPr lang="nl-NL" smtClean="0"/>
              <a:t>27-5-2016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5B994-C838-4A34-BB2D-42CCEFABFB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3659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8C8AB-DB78-4DB0-AB02-A7D7D366A567}" type="datetimeFigureOut">
              <a:rPr lang="nl-NL" smtClean="0"/>
              <a:t>27-5-2016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FDB0F-FA7D-4336-BFB0-9E62592AA1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535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36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80F5E-A5D0-4262-8FA6-3A0A2E2E121C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5350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36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moment, people are busy with an experiment for heated cycle paths.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ED80E-C46F-4BB1-944F-FFAFEE5F2BB8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4193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36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really handy, because when it’s snowing, the snow will melt right away .</a:t>
            </a: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ED80E-C46F-4BB1-944F-FFAFEE5F2BB8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522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36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Joop zoetemelk is </a:t>
            </a:r>
            <a:r>
              <a:rPr lang="nl-NL" dirty="0" err="1" smtClean="0"/>
              <a:t>the</a:t>
            </a:r>
            <a:r>
              <a:rPr lang="nl-NL" dirty="0" smtClean="0"/>
              <a:t> best Dutch </a:t>
            </a:r>
            <a:r>
              <a:rPr lang="nl-NL" dirty="0" err="1" smtClean="0"/>
              <a:t>cyclist</a:t>
            </a:r>
            <a:r>
              <a:rPr lang="nl-NL" dirty="0" smtClean="0"/>
              <a:t>. </a:t>
            </a:r>
            <a:r>
              <a:rPr lang="en-US" dirty="0" smtClean="0"/>
              <a:t>He is 69 years old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FDB0F-FA7D-4336-BFB0-9E62592AA1B0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782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36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many countries in Europe, you often have to cycle at the road or at the sidewalk. Also in Romania, I saw on the internet.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ED80E-C46F-4BB1-944F-FFAFEE5F2BB8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2484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36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in Holland there are so many people who cycle. So there are almost everywhere cycle paths. In the nature they are very simple.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ED80E-C46F-4BB1-944F-FFAFEE5F2BB8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9238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36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Mostly they are made of little stones, broken shells or asphalt. 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ED80E-C46F-4BB1-944F-FFAFEE5F2BB8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9856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36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city they are made of asphalt or tiles. In most cases there is a special cycle path. Sometimes it’s on the same road as the one for cars. Then there are stripes to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seperate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from the part for the cars. And you can see the picture of a bike on it.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ED80E-C46F-4BB1-944F-FFAFEE5F2BB8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8978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36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sometimes it’s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seperate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the road with a piece of grass with trees or something like that. The most cycle paths are red or sometimes black.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ED80E-C46F-4BB1-944F-FFAFEE5F2BB8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4814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36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blue road signs with a bike on it beside the path.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ED80E-C46F-4BB1-944F-FFAFEE5F2BB8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504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36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with the word cycle path in Dutch on it.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ED80E-C46F-4BB1-944F-FFAFEE5F2BB8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9858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312F-0FF4-4F37-86A4-008C671D463F}" type="datetimeFigureOut">
              <a:rPr lang="nl-NL" smtClean="0"/>
              <a:t>27-5-2016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8C85-3EE9-47B6-90FD-D12EABF4A3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124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312F-0FF4-4F37-86A4-008C671D463F}" type="datetimeFigureOut">
              <a:rPr lang="nl-NL" smtClean="0"/>
              <a:t>27-5-2016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8C85-3EE9-47B6-90FD-D12EABF4A3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8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312F-0FF4-4F37-86A4-008C671D463F}" type="datetimeFigureOut">
              <a:rPr lang="nl-NL" smtClean="0"/>
              <a:t>27-5-2016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8C85-3EE9-47B6-90FD-D12EABF4A3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6651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E949-B2A9-49B2-9D9C-2A8924F4E56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B263-0A5E-428F-9EF0-9F12DB265AC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76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E949-B2A9-49B2-9D9C-2A8924F4E56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B263-0A5E-428F-9EF0-9F12DB265AC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71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E949-B2A9-49B2-9D9C-2A8924F4E56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B263-0A5E-428F-9EF0-9F12DB265AC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54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E949-B2A9-49B2-9D9C-2A8924F4E56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B263-0A5E-428F-9EF0-9F12DB265AC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79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E949-B2A9-49B2-9D9C-2A8924F4E56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B263-0A5E-428F-9EF0-9F12DB265AC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10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E949-B2A9-49B2-9D9C-2A8924F4E56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B263-0A5E-428F-9EF0-9F12DB265AC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08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E949-B2A9-49B2-9D9C-2A8924F4E56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B263-0A5E-428F-9EF0-9F12DB265AC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478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E949-B2A9-49B2-9D9C-2A8924F4E56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B263-0A5E-428F-9EF0-9F12DB265AC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4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312F-0FF4-4F37-86A4-008C671D463F}" type="datetimeFigureOut">
              <a:rPr lang="nl-NL" smtClean="0"/>
              <a:t>27-5-2016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8C85-3EE9-47B6-90FD-D12EABF4A3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9714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E949-B2A9-49B2-9D9C-2A8924F4E56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B263-0A5E-428F-9EF0-9F12DB265AC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47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E949-B2A9-49B2-9D9C-2A8924F4E56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B263-0A5E-428F-9EF0-9F12DB265AC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36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E949-B2A9-49B2-9D9C-2A8924F4E56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B263-0A5E-428F-9EF0-9F12DB265AC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64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312F-0FF4-4F37-86A4-008C671D463F}" type="datetimeFigureOut">
              <a:rPr lang="nl-NL" smtClean="0"/>
              <a:t>27-5-2016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8C85-3EE9-47B6-90FD-D12EABF4A3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5065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312F-0FF4-4F37-86A4-008C671D463F}" type="datetimeFigureOut">
              <a:rPr lang="nl-NL" smtClean="0"/>
              <a:t>27-5-2016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8C85-3EE9-47B6-90FD-D12EABF4A3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93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312F-0FF4-4F37-86A4-008C671D463F}" type="datetimeFigureOut">
              <a:rPr lang="nl-NL" smtClean="0"/>
              <a:t>27-5-2016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8C85-3EE9-47B6-90FD-D12EABF4A3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985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312F-0FF4-4F37-86A4-008C671D463F}" type="datetimeFigureOut">
              <a:rPr lang="nl-NL" smtClean="0"/>
              <a:t>27-5-2016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8C85-3EE9-47B6-90FD-D12EABF4A3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951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312F-0FF4-4F37-86A4-008C671D463F}" type="datetimeFigureOut">
              <a:rPr lang="nl-NL" smtClean="0"/>
              <a:t>27-5-2016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8C85-3EE9-47B6-90FD-D12EABF4A3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059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312F-0FF4-4F37-86A4-008C671D463F}" type="datetimeFigureOut">
              <a:rPr lang="nl-NL" smtClean="0"/>
              <a:t>27-5-2016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8C85-3EE9-47B6-90FD-D12EABF4A3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305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312F-0FF4-4F37-86A4-008C671D463F}" type="datetimeFigureOut">
              <a:rPr lang="nl-NL" smtClean="0"/>
              <a:t>27-5-2016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8C85-3EE9-47B6-90FD-D12EABF4A3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586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F312F-0FF4-4F37-86A4-008C671D463F}" type="datetimeFigureOut">
              <a:rPr lang="nl-NL" smtClean="0"/>
              <a:t>27-5-2016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A8C85-3EE9-47B6-90FD-D12EABF4A3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60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6E949-B2A9-49B2-9D9C-2A8924F4E56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5B263-0A5E-428F-9EF0-9F12DB265AC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9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nl/url?sa=i&amp;rct=j&amp;q=&amp;esrc=s&amp;source=images&amp;cd=&amp;cad=rja&amp;uact=8&amp;ved=0ahUKEwjg8M6dz_TMAhUFxxQKHYRHBZYQjRwIBw&amp;url=http://www.technolease.nl/reparatie-onderhoud-en-banden/&amp;bvm=bv.122676328,d.ZGg&amp;psig=AFQjCNHDAqGcS9SRFC4r145XxpYHgUii7w&amp;ust=1464244803559150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2" Type="http://schemas.openxmlformats.org/officeDocument/2006/relationships/hyperlink" Target="http://www.google.nl/url?sa=i&amp;rct=j&amp;q=&amp;esrc=s&amp;source=images&amp;cd=&amp;cad=rja&amp;uact=8&amp;ved=0ahUKEwiTw8TMz_TMAhWDGRQKHVUWCcwQjRwIBw&amp;url=http://www.stadfiets.nl/&amp;bvm=bv.122676328,d.ZGg&amp;psig=AFQjCNEGA7nDjEMzlWychD3BENIPhr456Q&amp;ust=14642449282332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nl/url?sa=i&amp;rct=j&amp;q=&amp;esrc=s&amp;source=images&amp;cd=&amp;cad=rja&amp;uact=8&amp;ved=0ahUKEwi63Lqj0fTMAhUK6xQKHSxnAdIQjRwIBw&amp;url=https://www.batavus.nl/transportfietsen&amp;bvm=bv.122676328,d.ZGg&amp;psig=AFQjCNFGHJOU4hdlpKJEEOvzP5xrksMZXQ&amp;ust=1464245302202538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google.nl/url?sa=i&amp;rct=j&amp;q=&amp;esrc=s&amp;source=images&amp;cd=&amp;cad=rja&amp;uact=8&amp;ved=0ahUKEwjh8PX90PTMAhUOlxQKHVGCDXIQjRwIBw&amp;url=http://www.velofiets.nl/damesfiets-smart-7-versnellingen-grijs&amp;bvm=bv.122676328,d.ZGg&amp;psig=AFQjCNFGHJOU4hdlpKJEEOvzP5xrksMZXQ&amp;ust=146424530220253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nl/url?sa=i&amp;rct=j&amp;q=&amp;esrc=s&amp;source=images&amp;cd=&amp;cad=rja&amp;uact=8&amp;ved=0ahUKEwiuz_TN0fTMAhVE6xQKHaYIDPkQjRwIBw&amp;url=http://www.wielerwedstrijden.com/nieuws.html?id%3D840&amp;bvm=bv.122676328,d.ZGg&amp;psig=AFQjCNHWtXrkaFfohDggjt10w6p2dTIFRw&amp;ust=146424547217770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google.nl/url?sa=i&amp;rct=j&amp;q=&amp;esrc=s&amp;source=images&amp;cd=&amp;cad=rja&amp;uact=8&amp;ved=0ahUKEwjdsob00fTMAhXBVRQKHWYlCEUQjRwIBw&amp;url=http://wethepeoplebmx.de/bikes/&amp;bvm=bv.122676328,d.ZGg&amp;psig=AFQjCNGen_4ib9JITsdI8MJyXG-O5rpuqg&amp;ust=1464245554377058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source=images&amp;cd=&amp;cad=rja&amp;uact=8&amp;ved=0ahUKEwitgo_q0_TMAhUFWRoKHUWkAzMQjRwIBw&amp;url=http://www.loopfiets-expert.nl/driewieler&amp;bvm=bv.122676328,d.ZGg&amp;psig=AFQjCNElc1LLi0GkJvVYayTUCYWvCgkUgw&amp;ust=1464245989302919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s://www.google.nl/url?sa=i&amp;rct=j&amp;q=&amp;esrc=s&amp;source=images&amp;cd=&amp;cad=rja&amp;uact=8&amp;ved=0ahUKEwjuoP3Z0vTMAhVFzRQKHRifA9QQjRwIBw&amp;url=https://go.peerby.com/p/bakfiets-huren&amp;psig=AFQjCNFdouCrJVKY4cbJWKm3AgQJ5lUEbQ&amp;ust=146424576869991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l/url?sa=i&amp;rct=j&amp;q=&amp;esrc=s&amp;source=images&amp;cd=&amp;cad=rja&amp;uact=8&amp;ved=0ahUKEwjA69yx0_TMAhVLcBoKHeKfAzwQjRwIBw&amp;url=http://www.ebikerijschool.nl/modellen/speciale-e-bikes/tandem-e-bike/&amp;bvm=bv.122676328,d.ZGg&amp;psig=AFQjCNHtyB2-fizblF2Kk2nK2Cqu7-aiBg&amp;ust=1464245939970672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://www.google.nl/url?sa=i&amp;rct=j&amp;q=&amp;esrc=s&amp;source=images&amp;cd=&amp;cad=rja&amp;uact=8&amp;ved=0ahUKEwibuZ6d0_TMAhVM0hoKHX8hDwwQjRwIBw&amp;url=http://www.elektrischefiets.nl/&amp;bvm=bv.122676328,d.ZGg&amp;psig=AFQjCNG7CkJmwrIO2fgMU6pHYw0pUfgDiw&amp;ust=1464245910486928" TargetMode="External"/><Relationship Id="rId9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source=images&amp;cd=&amp;cad=rja&amp;uact=8&amp;ved=0ahUKEwj78qC41PTMAhUNahoKHeJAB60QjRwIBw&amp;url=http://www.fietsenjansegers.be/?page%3DVouwfietsen&amp;bvm=bv.122676328,d.ZGg&amp;psig=AFQjCNFF4OnexcrdrOFp-b8hcgiZIMAQmw&amp;ust=1464246232947033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https://www.google.nl/url?sa=i&amp;rct=j&amp;q=&amp;esrc=s&amp;source=images&amp;cd=&amp;cad=rja&amp;uact=8&amp;ved=0ahUKEwjzz-iF1PTMAhWLVxoKHWbpDBYQjRwIBw&amp;url=https://www.nazca-ligfietsen.nl/nl/list/models/item/23/&amp;bvm=bv.122676328,d.ZGg&amp;psig=AFQjCNH0LeLbDwZnvXviUGZOW3BJgCmcyw&amp;ust=146424612756580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l/url?sa=i&amp;rct=j&amp;q=&amp;esrc=s&amp;source=images&amp;cd=&amp;cad=rja&amp;uact=8&amp;ved=0ahUKEwio4ZWq1PTMAhUJORoKHZJABSIQjRwIBw&amp;url=http://www.vadesto.nl/buitensport-zwolle-activiteiten.php?titel%3DWaterfietsen&amp;bvm=bv.122676328,d.ZGg&amp;psig=AFQjCNHwvHN-Jw5aCyyhOZFwZXWr6ylUYg&amp;ust=1464246195668463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s://www.google.nl/url?sa=i&amp;rct=j&amp;q=&amp;esrc=s&amp;source=images&amp;cd=&amp;cad=rja&amp;uact=8&amp;ved=0ahUKEwj8gtmX1PTMAhXDMBoKHdy7By8QjRwIBw&amp;url=https://www.lobbes.nl/speelgoed/buitenspeelgoed/fietsen-en-rijden/kinderfietsen/detail/1999500-fiets-eenwieler-20-inch&amp;bvm=bv.122676328,d.ZGg&amp;psig=AFQjCNHbXRV4vxW7IPrT4YjzmfU_03X1tg&amp;ust=1464246156082338" TargetMode="External"/><Relationship Id="rId9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nl/url?sa=i&amp;rct=j&amp;q=&amp;esrc=s&amp;source=images&amp;cd=&amp;cad=rja&amp;uact=8&amp;ved=0ahUKEwiy9cLp1fTMAhXmB8AKHXKoAAQQjRwIBw&amp;url=http://www.trouw.nl/tr/nl/4492/Nederland/article/detail/3322671/2012/09/27/Stadsfietser-raakt-in-het-gedrang.dhtml&amp;bvm=bv.122676328,d.ZGg&amp;psig=AFQjCNFOzOPyoTjZEdu3mVCq4w9xZNqulg&amp;ust=146424660364396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iBmL7S__HMAhUBXBQKHbGGB8IQjRwIBw&amp;url=http://www.freerider.ro/noutati/generale/de-la-aeroport-direct-pe-traseul-de-biciclete-24257.html&amp;bvm=bv.122676328,d.ZGg&amp;psig=AFQjCNEUtactS1YN7roF65R9iRxtVDO0QA&amp;ust=146415460221496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jrn6Pp__HMAhVCOBQKHYrmDrcQjRwIBw&amp;url=http://www.fochtelooerveen.info/herinrichting.php&amp;bvm=bv.122676328,d.ZGg&amp;psig=AFQjCNG8vBwQFbqqRNNUCEkQSdOc3ftPyw&amp;ust=146415478078086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zulle.brugsebuurten.be/Debuurtverandert/fietspa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jAsqemgPLMAhXJPhQKHe3VDeYQjRwIBw&amp;url=http://www.fietsersbond.nl/nieuws/fietsersbond-redt-fietspaden-verblijfsgebieden&amp;bvm=bv.122676328,d.ZGg&amp;psig=AFQjCNHw475AM0LLcxZ9D02SvB5IF86sZQ&amp;ust=146415492470340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nl/url?sa=i&amp;rct=j&amp;q=&amp;esrc=s&amp;source=images&amp;cd=&amp;cad=rja&amp;uact=8&amp;ved=0ahUKEwjB9dflzvTMAhWKXRQKHdMND_wQjRwIBw&amp;url=http://www.animaatjes.nl/plaatjes/fietsen/&amp;bvm=bv.122676328,d.ZGg&amp;psig=AFQjCNHKLZoED2GqPell-nwLMTZlkmmzgw&amp;ust=1464244707291024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jzurnZz_TMAhVfF8AKHU-HBx8QjRwIBw&amp;url=http://www.nu.nl/beveland/4254947/inloop-nieuw-fietspad-kloetingseweg-bij-goes.html&amp;bvm=bv.122676328,d.d24&amp;psig=AFQjCNEnPlfPmO2NMOWHvPcWvbnHT9nuMA&amp;ust=146424494527111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ixjv-DgPLMAhVFPxQKHb5OA3sQjRwIBw&amp;url=http://denhaagfm.nl/2015/04/26/joodse-verzetsman-maurits-kiek-geeerd-met-fietspad/&amp;bvm=bv.122676328,d.ZGg&amp;psig=AFQjCNG8vBwQFbqqRNNUCEkQSdOc3ftPyw&amp;ust=146415478078086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iIvJmElvPMAhWYHsAKHXb7DJ0QjRwIBw&amp;url=http://www.triplesolar.eu/triple-solar-fietspad-sneeuw-en-ijsvrij/&amp;psig=AFQjCNFxYaRhEOAAISFQOlt0yjUfW6_zAQ&amp;ust=146419509953295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j5v5vS0PTMAhWlL8AKHYPRDOgQjRwIBw&amp;url=http://www.123.nl/fietsnieuws/verwarmd-fietspad-in-wageningen&amp;bvm=bv.122676328,d.d24&amp;psig=AFQjCNG6O81oJivHUhiicAVPve_pSPb5JQ&amp;ust=146424517958582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vogelvrijefietser.nl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nl/url?sa=i&amp;rct=j&amp;q=&amp;esrc=s&amp;source=images&amp;cd=&amp;cad=rja&amp;uact=8&amp;ved=0ahUKEwiE4sLH0PTMAhUGLhoKHZFfBKEQjRwIBw&amp;url=http://www.autoweek.nl/nieuws/24228/gemiddelde-uitstoot-nauwelijks-gedaald&amp;bvm=bv.122676328,d.ZGg&amp;psig=AFQjCNGGUSL-6BeOHLepJlwrdgXLYdrI_w&amp;ust=146424519269393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nl/url?sa=i&amp;rct=j&amp;q=&amp;esrc=s&amp;source=images&amp;cd=&amp;cad=rja&amp;uact=8&amp;ved=0ahUKEwiEo5yyz_TMAhUG7xQKHWH2CngQjRwIBw&amp;url=http://detransporters.nl/15-procent-minder-files-in-nederland-in-2012/&amp;bvm=bv.122676328,d.ZGg&amp;psig=AFQjCNG-_7bz5WVNFkOvhApt2qgIwzvBbg&amp;ust=1464244878747305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nl/url?sa=i&amp;rct=j&amp;q=&amp;esrc=s&amp;source=images&amp;cd=&amp;cad=rja&amp;uact=8&amp;ved=0ahUKEwi1ltPy0vTMAhURkRQKHdUCBdAQjRwIBw&amp;url=http://horstsweethorst.blogspot.com/2010/03/klein-mysterie-146-stoplicht.html&amp;bvm=bv.122676328,d.ZGg&amp;psig=AFQjCNH-TMqJQvH2LNQ8gT152OpZ7Me5Kg&amp;ust=1464245818110340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nl/url?sa=i&amp;rct=j&amp;q=&amp;esrc=s&amp;source=images&amp;cd=&amp;cad=rja&amp;uact=8&amp;ved=0ahUKEwj48-Cn1PTMAhXE1hoKHQzMCSQQjRwIBw&amp;url=http://www.provinciegroningen.nl/beleid/verkeer-en-vervoer/meer-mensen-op-de-fiets/&amp;bvm=bv.122676328,d.ZGg&amp;psig=AFQjCNE_Sb-JCj_duiRXz2pGySpzR3T98w&amp;ust=1464246094456338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53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20691"/>
            <a:ext cx="7772400" cy="1512167"/>
          </a:xfrm>
        </p:spPr>
        <p:txBody>
          <a:bodyPr/>
          <a:lstStyle/>
          <a:p>
            <a:r>
              <a:rPr lang="nl-NL" dirty="0" err="1" smtClean="0">
                <a:solidFill>
                  <a:srgbClr val="FFFF00"/>
                </a:solidFill>
              </a:rPr>
              <a:t>Bicycles</a:t>
            </a:r>
            <a:r>
              <a:rPr lang="nl-NL" dirty="0" smtClean="0">
                <a:solidFill>
                  <a:srgbClr val="FFFF00"/>
                </a:solidFill>
              </a:rPr>
              <a:t> in </a:t>
            </a:r>
            <a:r>
              <a:rPr lang="nl-NL" dirty="0" err="1" smtClean="0">
                <a:solidFill>
                  <a:srgbClr val="FFFF00"/>
                </a:solidFill>
              </a:rPr>
              <a:t>the</a:t>
            </a:r>
            <a:r>
              <a:rPr lang="nl-NL" dirty="0" smtClean="0">
                <a:solidFill>
                  <a:srgbClr val="FFFF00"/>
                </a:solidFill>
              </a:rPr>
              <a:t> </a:t>
            </a:r>
            <a:r>
              <a:rPr lang="nl-NL" dirty="0">
                <a:solidFill>
                  <a:srgbClr val="FFFF00"/>
                </a:solidFill>
              </a:rPr>
              <a:t>N</a:t>
            </a:r>
            <a:r>
              <a:rPr lang="nl-NL" dirty="0" smtClean="0">
                <a:solidFill>
                  <a:srgbClr val="FFFF00"/>
                </a:solidFill>
              </a:rPr>
              <a:t>etherlands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470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www.technolease.nl/wp-content/uploads/2013/12/203X5807-bewerkt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2483768" y="122729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chemeClr val="bg1"/>
                </a:solidFill>
              </a:rPr>
              <a:t>Save money</a:t>
            </a:r>
            <a:endParaRPr lang="nl-N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bebouw.nl/wp-content/uploads/2015/02/Fietsenhal-geree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990" y="675325"/>
            <a:ext cx="5660264" cy="566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9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An interview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bicycle</a:t>
            </a:r>
            <a:r>
              <a:rPr lang="de-DE" dirty="0" smtClean="0"/>
              <a:t> </a:t>
            </a:r>
            <a:r>
              <a:rPr lang="de-DE" dirty="0" err="1" smtClean="0"/>
              <a:t>dealer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smtClean="0"/>
              <a:t>Can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tell</a:t>
            </a:r>
            <a:r>
              <a:rPr lang="de-DE" dirty="0" smtClean="0"/>
              <a:t> </a:t>
            </a:r>
            <a:r>
              <a:rPr lang="de-DE" dirty="0" err="1" smtClean="0"/>
              <a:t>me</a:t>
            </a:r>
            <a:r>
              <a:rPr lang="de-DE" dirty="0" smtClean="0"/>
              <a:t> </a:t>
            </a:r>
            <a:r>
              <a:rPr lang="de-DE" dirty="0" err="1" smtClean="0"/>
              <a:t>something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bicycle</a:t>
            </a:r>
            <a:r>
              <a:rPr lang="de-DE" dirty="0" smtClean="0"/>
              <a:t> </a:t>
            </a:r>
            <a:r>
              <a:rPr lang="de-DE" dirty="0" err="1" smtClean="0"/>
              <a:t>shop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4662" y="2150771"/>
            <a:ext cx="7607390" cy="3665583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smtClean="0"/>
              <a:t>53 </a:t>
            </a:r>
            <a:r>
              <a:rPr lang="de-DE" dirty="0" err="1"/>
              <a:t>years</a:t>
            </a:r>
            <a:r>
              <a:rPr lang="de-DE" dirty="0"/>
              <a:t> </a:t>
            </a:r>
            <a:r>
              <a:rPr lang="de-DE" dirty="0" err="1" smtClean="0"/>
              <a:t>ago</a:t>
            </a:r>
            <a:r>
              <a:rPr lang="de-DE" dirty="0" smtClean="0"/>
              <a:t>. </a:t>
            </a:r>
            <a:endParaRPr lang="de-DE" dirty="0" smtClean="0"/>
          </a:p>
          <a:p>
            <a:r>
              <a:rPr lang="de-DE" dirty="0" smtClean="0"/>
              <a:t>R</a:t>
            </a:r>
            <a:r>
              <a:rPr lang="de-DE" dirty="0" smtClean="0"/>
              <a:t>enovation.</a:t>
            </a:r>
            <a:endParaRPr lang="de-DE" dirty="0" smtClean="0"/>
          </a:p>
          <a:p>
            <a:r>
              <a:rPr lang="de-DE" dirty="0" err="1" smtClean="0"/>
              <a:t>Busy</a:t>
            </a:r>
            <a:r>
              <a:rPr lang="de-DE" dirty="0" smtClean="0"/>
              <a:t> </a:t>
            </a:r>
            <a:r>
              <a:rPr lang="de-DE" dirty="0" err="1" smtClean="0"/>
              <a:t>days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quiet</a:t>
            </a:r>
            <a:r>
              <a:rPr lang="de-DE" dirty="0" smtClean="0"/>
              <a:t> </a:t>
            </a:r>
            <a:r>
              <a:rPr lang="de-DE" dirty="0" err="1" smtClean="0"/>
              <a:t>days</a:t>
            </a:r>
            <a:r>
              <a:rPr lang="de-DE" dirty="0" smtClean="0"/>
              <a:t>.</a:t>
            </a:r>
            <a:endParaRPr lang="de-DE" dirty="0"/>
          </a:p>
          <a:p>
            <a:r>
              <a:rPr lang="de-DE" dirty="0" smtClean="0"/>
              <a:t>Summer </a:t>
            </a:r>
            <a:r>
              <a:rPr lang="de-DE" dirty="0" err="1"/>
              <a:t>season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winter</a:t>
            </a:r>
            <a:r>
              <a:rPr lang="de-DE" dirty="0" smtClean="0"/>
              <a:t> </a:t>
            </a:r>
            <a:r>
              <a:rPr lang="de-DE" dirty="0" err="1" smtClean="0"/>
              <a:t>season</a:t>
            </a:r>
            <a:r>
              <a:rPr lang="de-DE" dirty="0" smtClean="0"/>
              <a:t>.</a:t>
            </a:r>
          </a:p>
          <a:p>
            <a:r>
              <a:rPr lang="de-DE" dirty="0" smtClean="0"/>
              <a:t>Secondhand bike.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543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bike?</a:t>
            </a:r>
            <a:endParaRPr lang="de-D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4" name="Picture 2" descr="http://fietsenhalmiddenmeer.nl/wp-content/uploads/bfi_thumb/fietsenhal-middenmeer-4-mp9n7bqf2icz3j4kx99hgupz3ope4nlc54jn5weq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10088"/>
            <a:ext cx="4608512" cy="451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43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job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12 </a:t>
            </a:r>
            <a:r>
              <a:rPr lang="de-DE" dirty="0" err="1" smtClean="0"/>
              <a:t>employees</a:t>
            </a:r>
            <a:r>
              <a:rPr lang="de-DE" dirty="0" smtClean="0"/>
              <a:t> </a:t>
            </a:r>
            <a:endParaRPr lang="de-DE" dirty="0"/>
          </a:p>
          <a:p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vacation</a:t>
            </a:r>
            <a:r>
              <a:rPr lang="de-DE" dirty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also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shop</a:t>
            </a:r>
            <a:endParaRPr lang="de-DE" dirty="0"/>
          </a:p>
          <a:p>
            <a:endParaRPr lang="de-DE" dirty="0" smtClean="0"/>
          </a:p>
          <a:p>
            <a:r>
              <a:rPr lang="en-US" dirty="0" smtClean="0"/>
              <a:t>Repair work</a:t>
            </a:r>
          </a:p>
          <a:p>
            <a:r>
              <a:rPr lang="de-DE" dirty="0" smtClean="0"/>
              <a:t>Office </a:t>
            </a:r>
            <a:r>
              <a:rPr lang="de-DE" dirty="0" err="1" smtClean="0"/>
              <a:t>work</a:t>
            </a:r>
            <a:endParaRPr lang="de-DE" dirty="0" smtClean="0"/>
          </a:p>
          <a:p>
            <a:r>
              <a:rPr lang="de-DE" dirty="0"/>
              <a:t>T</a:t>
            </a:r>
            <a:r>
              <a:rPr lang="de-DE" dirty="0" smtClean="0"/>
              <a:t>ransportation </a:t>
            </a:r>
          </a:p>
          <a:p>
            <a:r>
              <a:rPr lang="de-DE" dirty="0" err="1" smtClean="0"/>
              <a:t>testing</a:t>
            </a:r>
            <a:r>
              <a:rPr lang="de-DE" dirty="0" smtClean="0"/>
              <a:t> </a:t>
            </a:r>
            <a:r>
              <a:rPr lang="de-DE" dirty="0" err="1" smtClean="0"/>
              <a:t>bicycles</a:t>
            </a:r>
            <a:endParaRPr lang="de-DE" dirty="0" smtClean="0"/>
          </a:p>
          <a:p>
            <a:r>
              <a:rPr lang="nl-NL" dirty="0" err="1"/>
              <a:t>the</a:t>
            </a:r>
            <a:r>
              <a:rPr lang="nl-NL" dirty="0"/>
              <a:t> supervisor 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243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City bikes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/>
          </a:p>
        </p:txBody>
      </p:sp>
      <p:pic>
        <p:nvPicPr>
          <p:cNvPr id="1030" name="Picture 6" descr="http://www.stadfiets.nl/UserFiles/51/slides/big/1178045476stadfiets%20foto%2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554" y="1454208"/>
            <a:ext cx="5537880" cy="247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tatic.velofiets.nl/media/catalog/product/cache/1/image/9df78eab33525d08d6e5fb8d27136e95/s/m/smart7_l-1487_det_cop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23" y="1268760"/>
            <a:ext cx="4265460" cy="284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ww.batavus.nl/fiets-afbeeldingen/BC100074_H_C.tif?height=252&amp;width=38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250" y="4090031"/>
            <a:ext cx="360045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99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Sport bikes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BMX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Race bike</a:t>
            </a:r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2050" name="Picture 2" descr="http://www.wielerwedstrijden.com/bestanden/2010/bianchi_fiets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49081"/>
            <a:ext cx="38100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tic1.squarespace.com/static/55bb6053e4b028210db48e53/t/55f1b15ee4b048de91d59155/1441902943711/wtp-bmx-curse18-bik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431" y="1681538"/>
            <a:ext cx="309505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63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Other</a:t>
            </a:r>
            <a:r>
              <a:rPr lang="nl-NL" dirty="0"/>
              <a:t> types of </a:t>
            </a:r>
            <a:r>
              <a:rPr lang="nl-NL" dirty="0" err="1"/>
              <a:t>bicycles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Carrier bike</a:t>
            </a:r>
          </a:p>
          <a:p>
            <a:endParaRPr lang="nl-NL" dirty="0" smtClean="0"/>
          </a:p>
          <a:p>
            <a:r>
              <a:rPr lang="nl-NL" dirty="0" smtClean="0"/>
              <a:t>Electric bike</a:t>
            </a:r>
          </a:p>
          <a:p>
            <a:endParaRPr lang="nl-NL" dirty="0" smtClean="0"/>
          </a:p>
          <a:p>
            <a:r>
              <a:rPr lang="nl-NL" dirty="0" smtClean="0"/>
              <a:t>Tandem</a:t>
            </a:r>
          </a:p>
          <a:p>
            <a:endParaRPr lang="nl-NL" dirty="0" smtClean="0"/>
          </a:p>
          <a:p>
            <a:r>
              <a:rPr lang="nl-NL" dirty="0" err="1" smtClean="0"/>
              <a:t>Tricycle</a:t>
            </a:r>
            <a:endParaRPr lang="nl-NL" dirty="0" smtClean="0"/>
          </a:p>
        </p:txBody>
      </p:sp>
      <p:pic>
        <p:nvPicPr>
          <p:cNvPr id="3074" name="Picture 2" descr="https://peerby.s3.amazonaws.com/uploads/archetypes/bakfiets-hur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90" y="1378589"/>
            <a:ext cx="1893031" cy="127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lektrischefiets.nl/wp-content/themes/elektro/images/product-image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946" y="2721559"/>
            <a:ext cx="2215118" cy="142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ebikerijschool.nl/wp-content/uploads/2013/07/hippe-tandem-e-bik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33058"/>
            <a:ext cx="3351288" cy="142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escdn.nl/images/resized/104192:312:281:contain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051" y="5085186"/>
            <a:ext cx="1790719" cy="161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97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Other</a:t>
            </a:r>
            <a:r>
              <a:rPr lang="nl-NL" dirty="0" smtClean="0"/>
              <a:t> types of </a:t>
            </a:r>
            <a:r>
              <a:rPr lang="nl-NL" dirty="0" err="1" smtClean="0"/>
              <a:t>bicycles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Recument</a:t>
            </a:r>
            <a:r>
              <a:rPr lang="nl-NL" dirty="0" smtClean="0"/>
              <a:t> bike</a:t>
            </a:r>
          </a:p>
          <a:p>
            <a:endParaRPr lang="nl-NL" dirty="0" smtClean="0"/>
          </a:p>
          <a:p>
            <a:r>
              <a:rPr lang="nl-NL" dirty="0" err="1" smtClean="0"/>
              <a:t>Uncycle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Pedal</a:t>
            </a:r>
            <a:r>
              <a:rPr lang="nl-NL" dirty="0" smtClean="0"/>
              <a:t> </a:t>
            </a:r>
            <a:r>
              <a:rPr lang="nl-NL" dirty="0" err="1" smtClean="0"/>
              <a:t>boat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Folding</a:t>
            </a:r>
            <a:r>
              <a:rPr lang="nl-NL" dirty="0" smtClean="0"/>
              <a:t> bike</a:t>
            </a:r>
          </a:p>
          <a:p>
            <a:endParaRPr lang="nl-NL" dirty="0"/>
          </a:p>
        </p:txBody>
      </p:sp>
      <p:pic>
        <p:nvPicPr>
          <p:cNvPr id="4098" name="Picture 2" descr="https://www.nazca-ligfietsen.nl/file/view/images/Gaucho/Gaucho-ASS-nightblu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993" y="1567745"/>
            <a:ext cx="244237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ages.lobbes.nl/images/items/1999500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36912"/>
            <a:ext cx="1578969" cy="157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vadesto.nl/buitensport-images/activiteiten-zwolle/waterfietsen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101" y="4005066"/>
            <a:ext cx="2014159" cy="15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fietsenjansegers.be/images/foto/27122009oyama_vouwfiets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30" y="5085185"/>
            <a:ext cx="2099933" cy="162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7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Why</a:t>
            </a:r>
            <a:r>
              <a:rPr lang="nl-NL" dirty="0" smtClean="0"/>
              <a:t> are </a:t>
            </a:r>
            <a:r>
              <a:rPr lang="nl-NL" dirty="0" err="1" smtClean="0"/>
              <a:t>there</a:t>
            </a:r>
            <a:r>
              <a:rPr lang="nl-NL" dirty="0" smtClean="0"/>
              <a:t> </a:t>
            </a:r>
            <a:r>
              <a:rPr lang="nl-NL" dirty="0" err="1" smtClean="0"/>
              <a:t>so</a:t>
            </a:r>
            <a:r>
              <a:rPr lang="nl-NL" dirty="0" smtClean="0"/>
              <a:t> </a:t>
            </a:r>
            <a:r>
              <a:rPr lang="nl-NL" dirty="0" err="1" smtClean="0"/>
              <a:t>many</a:t>
            </a:r>
            <a:r>
              <a:rPr lang="nl-NL" dirty="0" smtClean="0"/>
              <a:t> different types of </a:t>
            </a:r>
            <a:r>
              <a:rPr lang="nl-NL" dirty="0" err="1" smtClean="0"/>
              <a:t>bicycles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Different goals</a:t>
            </a:r>
          </a:p>
          <a:p>
            <a:r>
              <a:rPr lang="nl-NL" dirty="0" err="1" smtClean="0"/>
              <a:t>Popular</a:t>
            </a:r>
            <a:endParaRPr lang="nl-NL" dirty="0" smtClean="0"/>
          </a:p>
          <a:p>
            <a:r>
              <a:rPr lang="nl-NL" dirty="0" smtClean="0"/>
              <a:t>Young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old</a:t>
            </a:r>
            <a:endParaRPr lang="nl-NL" dirty="0" smtClean="0"/>
          </a:p>
          <a:p>
            <a:r>
              <a:rPr lang="nl-NL" dirty="0" smtClean="0"/>
              <a:t>Matching </a:t>
            </a:r>
            <a:r>
              <a:rPr lang="nl-NL" dirty="0" err="1" smtClean="0"/>
              <a:t>bicycles</a:t>
            </a:r>
            <a:endParaRPr lang="nl-NL" dirty="0"/>
          </a:p>
        </p:txBody>
      </p:sp>
      <p:pic>
        <p:nvPicPr>
          <p:cNvPr id="5122" name="Picture 2" descr="http://static1.trouw.nl/static/photo/2012/1/2/1/20120927100706/media_xl_136743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32856"/>
            <a:ext cx="44577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60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2"/>
            <a:ext cx="8208912" cy="6048673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64096"/>
          </a:xfrm>
        </p:spPr>
        <p:txBody>
          <a:bodyPr>
            <a:normAutofit/>
          </a:bodyPr>
          <a:lstStyle/>
          <a:p>
            <a:r>
              <a:rPr lang="nl-NL" dirty="0" smtClean="0"/>
              <a:t>The </a:t>
            </a:r>
            <a:r>
              <a:rPr lang="nl-NL" dirty="0" err="1" smtClean="0"/>
              <a:t>history</a:t>
            </a:r>
            <a:r>
              <a:rPr lang="nl-NL" dirty="0" smtClean="0"/>
              <a:t> of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/>
              <a:t>D</a:t>
            </a:r>
            <a:r>
              <a:rPr lang="nl-NL" dirty="0" smtClean="0"/>
              <a:t>utch </a:t>
            </a:r>
            <a:r>
              <a:rPr lang="nl-NL" dirty="0" err="1" smtClean="0"/>
              <a:t>bicycles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143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92" y="404666"/>
            <a:ext cx="6912463" cy="460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3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Which</a:t>
            </a:r>
            <a:r>
              <a:rPr lang="nl-NL" dirty="0" smtClean="0"/>
              <a:t> </a:t>
            </a:r>
            <a:r>
              <a:rPr lang="nl-NL" dirty="0" err="1" smtClean="0"/>
              <a:t>bicycle</a:t>
            </a:r>
            <a:r>
              <a:rPr lang="nl-NL" dirty="0" smtClean="0"/>
              <a:t> </a:t>
            </a:r>
            <a:r>
              <a:rPr lang="nl-NL" dirty="0" err="1" smtClean="0"/>
              <a:t>brands</a:t>
            </a:r>
            <a:r>
              <a:rPr lang="nl-NL" dirty="0" smtClean="0"/>
              <a:t> are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Netherlands?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Gazelle</a:t>
            </a:r>
          </a:p>
          <a:p>
            <a:r>
              <a:rPr lang="nl-NL" dirty="0" smtClean="0"/>
              <a:t>Sparta</a:t>
            </a:r>
          </a:p>
          <a:p>
            <a:r>
              <a:rPr lang="nl-NL" dirty="0" smtClean="0"/>
              <a:t>Koga</a:t>
            </a:r>
          </a:p>
          <a:p>
            <a:r>
              <a:rPr lang="nl-NL" dirty="0" smtClean="0"/>
              <a:t>Batavus</a:t>
            </a:r>
          </a:p>
          <a:p>
            <a:r>
              <a:rPr lang="nl-NL" dirty="0" err="1" smtClean="0"/>
              <a:t>montego</a:t>
            </a:r>
            <a:endParaRPr lang="nl-NL" dirty="0"/>
          </a:p>
        </p:txBody>
      </p:sp>
      <p:pic>
        <p:nvPicPr>
          <p:cNvPr id="2050" name="Picture 2" descr="http://3.bp.blogspot.com/-TPqZ2f2Prpw/T8U2_PB2I7I/AAAAAAAADZQ/1r5BAyONGx0/s1600/giant+rico+fi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84784"/>
            <a:ext cx="476250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6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westerlakenfietsen.nl/wp-content/uploads/2014/01/Giant_elektrische_fiets_westerlaken_fietsen_zeewol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779414"/>
            <a:ext cx="5688632" cy="58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 err="1" smtClean="0"/>
              <a:t>Which</a:t>
            </a:r>
            <a:r>
              <a:rPr lang="nl-NL" dirty="0" smtClean="0"/>
              <a:t> </a:t>
            </a:r>
            <a:r>
              <a:rPr lang="nl-NL" dirty="0" err="1" smtClean="0"/>
              <a:t>bicycle</a:t>
            </a:r>
            <a:r>
              <a:rPr lang="nl-NL" dirty="0" smtClean="0"/>
              <a:t> </a:t>
            </a:r>
            <a:r>
              <a:rPr lang="nl-NL" dirty="0" err="1" smtClean="0"/>
              <a:t>brands</a:t>
            </a:r>
            <a:r>
              <a:rPr lang="nl-NL" dirty="0" smtClean="0"/>
              <a:t> are </a:t>
            </a:r>
            <a:r>
              <a:rPr lang="nl-NL" dirty="0" err="1" smtClean="0"/>
              <a:t>famous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dirty="0" smtClean="0"/>
              <a:t> over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world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Connondale</a:t>
            </a:r>
            <a:endParaRPr lang="nl-NL" dirty="0" smtClean="0"/>
          </a:p>
          <a:p>
            <a:r>
              <a:rPr lang="nl-NL" dirty="0" smtClean="0"/>
              <a:t>Trek</a:t>
            </a:r>
          </a:p>
          <a:p>
            <a:r>
              <a:rPr lang="nl-NL" dirty="0" smtClean="0"/>
              <a:t>Giant</a:t>
            </a:r>
          </a:p>
          <a:p>
            <a:r>
              <a:rPr lang="nl-NL" dirty="0" err="1"/>
              <a:t>C</a:t>
            </a:r>
            <a:r>
              <a:rPr lang="nl-NL" dirty="0" err="1" smtClean="0"/>
              <a:t>ervelo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858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How </a:t>
            </a:r>
            <a:r>
              <a:rPr lang="nl-NL" dirty="0" err="1" smtClean="0"/>
              <a:t>many</a:t>
            </a:r>
            <a:r>
              <a:rPr lang="nl-NL" dirty="0" smtClean="0"/>
              <a:t> </a:t>
            </a:r>
            <a:r>
              <a:rPr lang="nl-NL" dirty="0" err="1" smtClean="0"/>
              <a:t>bicycle</a:t>
            </a:r>
            <a:r>
              <a:rPr lang="nl-NL" dirty="0" smtClean="0"/>
              <a:t> </a:t>
            </a:r>
            <a:r>
              <a:rPr lang="nl-NL" dirty="0" err="1" smtClean="0"/>
              <a:t>brands</a:t>
            </a:r>
            <a:r>
              <a:rPr lang="nl-NL" dirty="0" smtClean="0"/>
              <a:t> </a:t>
            </a:r>
            <a:r>
              <a:rPr lang="nl-NL" dirty="0" err="1" smtClean="0"/>
              <a:t>exist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There</a:t>
            </a:r>
            <a:r>
              <a:rPr lang="nl-NL" dirty="0" smtClean="0"/>
              <a:t> are </a:t>
            </a:r>
            <a:r>
              <a:rPr lang="nl-NL" dirty="0"/>
              <a:t>a</a:t>
            </a:r>
            <a:r>
              <a:rPr lang="nl-NL" dirty="0" smtClean="0"/>
              <a:t>t </a:t>
            </a:r>
            <a:r>
              <a:rPr lang="nl-NL" dirty="0" err="1" smtClean="0"/>
              <a:t>least</a:t>
            </a:r>
            <a:r>
              <a:rPr lang="nl-NL" dirty="0" smtClean="0"/>
              <a:t> 500 </a:t>
            </a:r>
            <a:r>
              <a:rPr lang="nl-NL" dirty="0" err="1" smtClean="0"/>
              <a:t>bicycle</a:t>
            </a:r>
            <a:r>
              <a:rPr lang="nl-NL" dirty="0" smtClean="0"/>
              <a:t> </a:t>
            </a:r>
            <a:r>
              <a:rPr lang="nl-NL" dirty="0" err="1" smtClean="0"/>
              <a:t>brands</a:t>
            </a:r>
            <a:r>
              <a:rPr lang="nl-NL" dirty="0" smtClean="0"/>
              <a:t> in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world</a:t>
            </a:r>
            <a:endParaRPr lang="nl-NL" dirty="0"/>
          </a:p>
        </p:txBody>
      </p:sp>
      <p:pic>
        <p:nvPicPr>
          <p:cNvPr id="3074" name="Picture 2" descr="http://www.buitenhuisfietsen.nl/afbeeldingen/merken_mountainbik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2276872"/>
            <a:ext cx="44644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4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Are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bicycles</a:t>
            </a:r>
            <a:r>
              <a:rPr lang="nl-NL" dirty="0" smtClean="0"/>
              <a:t> </a:t>
            </a:r>
            <a:r>
              <a:rPr lang="nl-NL" dirty="0" err="1" smtClean="0"/>
              <a:t>also</a:t>
            </a:r>
            <a:r>
              <a:rPr lang="nl-NL" dirty="0" smtClean="0"/>
              <a:t> made in </a:t>
            </a:r>
            <a:r>
              <a:rPr lang="nl-NL" dirty="0" err="1" smtClean="0"/>
              <a:t>the</a:t>
            </a:r>
            <a:r>
              <a:rPr lang="nl-NL" dirty="0" smtClean="0"/>
              <a:t> Netherlands?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Most of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bicycle</a:t>
            </a:r>
            <a:r>
              <a:rPr lang="nl-NL" dirty="0" smtClean="0"/>
              <a:t> dealers </a:t>
            </a:r>
            <a:r>
              <a:rPr lang="nl-NL" dirty="0" err="1" smtClean="0"/>
              <a:t>buy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bicycle</a:t>
            </a:r>
            <a:r>
              <a:rPr lang="nl-NL" dirty="0" smtClean="0"/>
              <a:t> </a:t>
            </a:r>
            <a:r>
              <a:rPr lang="nl-NL" dirty="0" err="1" smtClean="0"/>
              <a:t>parts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dirty="0" smtClean="0"/>
              <a:t> over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world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assemble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parts</a:t>
            </a:r>
            <a:r>
              <a:rPr lang="nl-NL" dirty="0" smtClean="0"/>
              <a:t> in </a:t>
            </a:r>
            <a:r>
              <a:rPr lang="nl-NL" dirty="0" err="1" smtClean="0"/>
              <a:t>their</a:t>
            </a:r>
            <a:r>
              <a:rPr lang="nl-NL" dirty="0" smtClean="0"/>
              <a:t> workshop</a:t>
            </a:r>
            <a:endParaRPr lang="nl-NL" dirty="0"/>
          </a:p>
        </p:txBody>
      </p:sp>
      <p:pic>
        <p:nvPicPr>
          <p:cNvPr id="4100" name="Picture 4" descr="http://bike4-ever.nl/wp-content/uploads/sites/38/2015/05/Fietsenma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12976"/>
            <a:ext cx="4339445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03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650"/>
            <a:ext cx="9244046" cy="6813376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B0F0"/>
                </a:solidFill>
              </a:rPr>
              <a:t>B</a:t>
            </a:r>
            <a:r>
              <a:rPr lang="nl-NL" dirty="0" smtClean="0">
                <a:solidFill>
                  <a:srgbClr val="00B0F0"/>
                </a:solidFill>
              </a:rPr>
              <a:t>est </a:t>
            </a:r>
            <a:r>
              <a:rPr lang="nl-NL" dirty="0">
                <a:solidFill>
                  <a:srgbClr val="00B0F0"/>
                </a:solidFill>
              </a:rPr>
              <a:t>D</a:t>
            </a:r>
            <a:r>
              <a:rPr lang="nl-NL" dirty="0" smtClean="0">
                <a:solidFill>
                  <a:srgbClr val="00B0F0"/>
                </a:solidFill>
              </a:rPr>
              <a:t>utch </a:t>
            </a:r>
            <a:r>
              <a:rPr lang="nl-NL" dirty="0" err="1" smtClean="0">
                <a:solidFill>
                  <a:srgbClr val="00B0F0"/>
                </a:solidFill>
              </a:rPr>
              <a:t>cyclist</a:t>
            </a:r>
            <a:r>
              <a:rPr lang="nl-NL" dirty="0" smtClean="0">
                <a:solidFill>
                  <a:srgbClr val="00B0F0"/>
                </a:solidFill>
              </a:rPr>
              <a:t>.</a:t>
            </a: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539553" y="3244334"/>
            <a:ext cx="4151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118783" y="29211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Joop </a:t>
            </a:r>
            <a:r>
              <a:rPr lang="en-US" dirty="0" err="1">
                <a:solidFill>
                  <a:srgbClr val="FF0000"/>
                </a:solidFill>
              </a:rPr>
              <a:t>Z</a:t>
            </a:r>
            <a:r>
              <a:rPr lang="en-US" dirty="0" err="1" smtClean="0">
                <a:solidFill>
                  <a:srgbClr val="FF0000"/>
                </a:solidFill>
              </a:rPr>
              <a:t>oetemelk</a:t>
            </a:r>
            <a:r>
              <a:rPr lang="en-US" dirty="0" smtClean="0">
                <a:solidFill>
                  <a:srgbClr val="FF0000"/>
                </a:solidFill>
              </a:rPr>
              <a:t> is the best Dutch cyclist.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 is 69 years old.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 won the first big round in 1979.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8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irc_mi" descr="http://www.freerider.ro/wp-content/uploads/2012/03/traseu_biciclete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6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087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irc_mi" descr="http://www.fochtelooerveen.info/attachments/Image/DSC03223_fietspad_klaar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613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irc_mi" descr="http://www.brugsebuurten.be/zulle/fotos/DSC05323_Custom_1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6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52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irc_mi" descr="http://www.fietsersbond.nl/sites/default/files/images/640px-Fietsstrook_Herenweg_Oudorp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91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889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30969"/>
            <a:ext cx="7772400" cy="1470025"/>
          </a:xfrm>
        </p:spPr>
        <p:txBody>
          <a:bodyPr/>
          <a:lstStyle/>
          <a:p>
            <a:r>
              <a:rPr lang="nl-NL" dirty="0" smtClean="0"/>
              <a:t>7 benefits of </a:t>
            </a:r>
            <a:r>
              <a:rPr lang="nl-NL" dirty="0" err="1" smtClean="0"/>
              <a:t>cycling</a:t>
            </a:r>
            <a:endParaRPr lang="nl-NL" dirty="0"/>
          </a:p>
        </p:txBody>
      </p:sp>
      <p:pic>
        <p:nvPicPr>
          <p:cNvPr id="1026" name="Picture 2" descr="http://www.animaatjes.nl/plaatjes/f/fietsen/animaatjes-fietsen-50099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04866"/>
            <a:ext cx="2408946" cy="194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71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32" name="Picture 8" descr="http://www.dirkdekort.be/sites/ddekort/files/vrijliggendfietsp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93" y="-41029"/>
            <a:ext cx="9575245" cy="689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60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2" name="Picture 4" descr="http://media.nu.nl/m/m1nxhfrao72c_wd640.jpg/inloop-nieuw-fietspad-kloetingseweg-bij-goe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2"/>
            <a:ext cx="12204404" cy="686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32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irc_mi" descr="http://denhaagfm.nl/wp-content/uploads/2015/03/fietspad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1"/>
            <a:ext cx="106571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888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irc_mi" descr="http://www.triplesolar.eu/wp-content/uploads/2015/02/2079106_fullimage_fietspad1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"/>
            <a:ext cx="9612560" cy="685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974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6" name="Picture 4" descr="http://www.123.nl/thumbs/824x600c/2013-12/verwarmd_fietspa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1321"/>
            <a:ext cx="9433048" cy="686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11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vogelvrijefietser.nl/sites/default/files/homepage/headers/rh20150601-6608bann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6992" y="0"/>
            <a:ext cx="185148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667212" y="1226779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 smtClean="0">
                <a:solidFill>
                  <a:schemeClr val="bg1"/>
                </a:solidFill>
              </a:rPr>
              <a:t>handy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7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dia.autoweek.nl/m/m1by14fbnsje_6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7781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67544" y="83671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 smtClean="0">
                <a:solidFill>
                  <a:schemeClr val="bg1"/>
                </a:solidFill>
              </a:rPr>
              <a:t>Environmentally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4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rc_mi" descr="http://detransporters.nl/wp-content/uploads/2013/05/FileA4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"/>
            <a:ext cx="9468544" cy="685712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vak 3"/>
          <p:cNvSpPr txBox="1"/>
          <p:nvPr/>
        </p:nvSpPr>
        <p:spPr>
          <a:xfrm>
            <a:off x="467544" y="3717033"/>
            <a:ext cx="3150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Traffic jam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6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ttp://2.bp.blogspot.com/-5572NKLhlbY/VEejrb7ptmI/AAAAAAAAC7k/UFvDl2z05Y4/s1600/burn%2Bfat%2Bor%2Bfue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8" y="0"/>
            <a:ext cx="91681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1403648" y="764706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 smtClean="0">
                <a:solidFill>
                  <a:schemeClr val="bg1"/>
                </a:solidFill>
              </a:rPr>
              <a:t>Healthy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6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1.bp.blogspot.com/_BaL1jEgbfI4/S7EO_Ge51YI/AAAAAAAAD_U/aD2DA5Z-yA4/s1600/3+03082008blo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8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868145" y="400310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0" dirty="0" err="1" smtClean="0">
                <a:solidFill>
                  <a:schemeClr val="bg1"/>
                </a:solidFill>
                <a:effectLst/>
              </a:rPr>
              <a:t>opportunities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95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rovinciegroningen.nl/fileadmin/_processed_/csm_N355_J_72dpi_14-03-2013_1592cfe08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66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187624" y="744600"/>
            <a:ext cx="154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</a:rPr>
              <a:t>cosy</a:t>
            </a:r>
            <a:endParaRPr lang="nl-N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46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477</Words>
  <Application>Microsoft Office PowerPoint</Application>
  <PresentationFormat>Diavoorstelling (4:3)</PresentationFormat>
  <Paragraphs>99</Paragraphs>
  <Slides>34</Slides>
  <Notes>11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34</vt:i4>
      </vt:variant>
    </vt:vector>
  </HeadingPairs>
  <TitlesOfParts>
    <vt:vector size="36" baseType="lpstr">
      <vt:lpstr>Kantoorthema</vt:lpstr>
      <vt:lpstr>1_Kantoorthema</vt:lpstr>
      <vt:lpstr>Bicycles in the Netherlands.</vt:lpstr>
      <vt:lpstr>The history of the Dutch bicycles.</vt:lpstr>
      <vt:lpstr>7 benefits of cycling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An interview with a bicycle dealer. Can you tell me something about your bicycle shop?</vt:lpstr>
      <vt:lpstr>How does it work when you change your bike?</vt:lpstr>
      <vt:lpstr>The job:</vt:lpstr>
      <vt:lpstr>City bikes</vt:lpstr>
      <vt:lpstr>Sport bikes</vt:lpstr>
      <vt:lpstr>Other types of bicycles</vt:lpstr>
      <vt:lpstr>Other types of bicycles</vt:lpstr>
      <vt:lpstr>Why are there so many different types of bicycles?</vt:lpstr>
      <vt:lpstr>PowerPoint-presentatie</vt:lpstr>
      <vt:lpstr>Which bicycle brands are from the Netherlands?</vt:lpstr>
      <vt:lpstr>Which bicycle brands are famous all over the world?</vt:lpstr>
      <vt:lpstr>How many bicycle brands exist?</vt:lpstr>
      <vt:lpstr>Are all the bicycles also made in the Netherlands?</vt:lpstr>
      <vt:lpstr>Best Dutch cyclist.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Pallas Athene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Bicycles of the Netherlands.</dc:title>
  <dc:creator>Batti Supusepa</dc:creator>
  <cp:lastModifiedBy>Marlies Schuring</cp:lastModifiedBy>
  <cp:revision>15</cp:revision>
  <cp:lastPrinted>2016-05-27T13:08:49Z</cp:lastPrinted>
  <dcterms:created xsi:type="dcterms:W3CDTF">2016-05-25T06:50:59Z</dcterms:created>
  <dcterms:modified xsi:type="dcterms:W3CDTF">2016-05-27T13:16:41Z</dcterms:modified>
</cp:coreProperties>
</file>