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96A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5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0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1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54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87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897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957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15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58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2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3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8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11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36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98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8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BA2A-1A69-4CBE-B073-E807B61404AA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A8F2-1FC8-47A3-A9CE-805356C05F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877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29610" y="396221"/>
            <a:ext cx="9650506" cy="2883087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nl-NL" sz="11500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CycleBasics</a:t>
            </a:r>
            <a:endParaRPr lang="nl-NL" sz="11500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29610" y="5645990"/>
            <a:ext cx="9144000" cy="1655762"/>
          </a:xfrm>
        </p:spPr>
        <p:txBody>
          <a:bodyPr/>
          <a:lstStyle/>
          <a:p>
            <a:r>
              <a:rPr lang="nl-NL" dirty="0" smtClean="0"/>
              <a:t>By the Netherlands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88" y="5849743"/>
            <a:ext cx="2634628" cy="75201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101" y="4090218"/>
            <a:ext cx="1405128" cy="145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Purpose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</a:t>
            </a:r>
            <a:r>
              <a:rPr lang="en-GB" smtClean="0"/>
              <a:t>o </a:t>
            </a:r>
            <a:r>
              <a:rPr lang="en-GB" dirty="0" smtClean="0"/>
              <a:t>learn people how to cycle through a simple and quick way.</a:t>
            </a:r>
            <a:r>
              <a:rPr lang="nl-NL" dirty="0" smtClean="0"/>
              <a:t> </a:t>
            </a:r>
          </a:p>
          <a:p>
            <a:r>
              <a:rPr lang="en-GB" dirty="0" smtClean="0"/>
              <a:t>All the proceeds will go to War Child.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304" y="3405020"/>
            <a:ext cx="2386181" cy="23861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665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Content Of the App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Instructionclips</a:t>
            </a:r>
          </a:p>
          <a:p>
            <a:r>
              <a:rPr lang="nl-NL" dirty="0" smtClean="0"/>
              <a:t>Traffic rules</a:t>
            </a:r>
          </a:p>
          <a:p>
            <a:r>
              <a:rPr lang="en-GB" dirty="0" smtClean="0"/>
              <a:t>Bicycle protecting</a:t>
            </a:r>
          </a:p>
          <a:p>
            <a:r>
              <a:rPr lang="nl-NL" dirty="0" smtClean="0"/>
              <a:t>Repair</a:t>
            </a:r>
          </a:p>
          <a:p>
            <a:r>
              <a:rPr lang="nl-NL" dirty="0" smtClean="0"/>
              <a:t>Bicycle </a:t>
            </a:r>
            <a:r>
              <a:rPr lang="en-GB" dirty="0" smtClean="0"/>
              <a:t>requirements</a:t>
            </a:r>
            <a:r>
              <a:rPr lang="nl-NL" dirty="0" smtClean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558" y="2467311"/>
            <a:ext cx="2514375" cy="251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91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War Child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 Child is an organisation for war children. </a:t>
            </a:r>
          </a:p>
          <a:p>
            <a:r>
              <a:rPr lang="en-GB" dirty="0" smtClean="0"/>
              <a:t>Psychosocial support</a:t>
            </a:r>
          </a:p>
          <a:p>
            <a:r>
              <a:rPr lang="en-GB" dirty="0" smtClean="0"/>
              <a:t>Protection</a:t>
            </a:r>
          </a:p>
          <a:p>
            <a:r>
              <a:rPr lang="en-GB" dirty="0" smtClean="0"/>
              <a:t>Education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354" y="3145308"/>
            <a:ext cx="2645893" cy="264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122</TotalTime>
  <Words>54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CycleBasics</vt:lpstr>
      <vt:lpstr>Purpose</vt:lpstr>
      <vt:lpstr>Content Of the App</vt:lpstr>
      <vt:lpstr>War Child</vt:lpstr>
    </vt:vector>
  </TitlesOfParts>
  <Company>Pallas Athene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CycleBasics</dc:title>
  <dc:creator>Robin Chardon</dc:creator>
  <cp:lastModifiedBy>Joep Kusters</cp:lastModifiedBy>
  <cp:revision>8</cp:revision>
  <dcterms:created xsi:type="dcterms:W3CDTF">2017-01-31T11:48:43Z</dcterms:created>
  <dcterms:modified xsi:type="dcterms:W3CDTF">2017-02-16T16:10:23Z</dcterms:modified>
</cp:coreProperties>
</file>