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28" d="100"/>
          <a:sy n="28" d="100"/>
        </p:scale>
        <p:origin x="43" y="13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89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08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866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094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983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583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18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94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25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59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19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100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025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38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795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478AC-C85B-4011-8F7A-AC1800FB407F}" type="datetimeFigureOut">
              <a:rPr lang="nl-NL" smtClean="0"/>
              <a:t>7-10-2017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035E35-CDE8-4E2D-9CE2-73227765FA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83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Get on </a:t>
            </a:r>
            <a:r>
              <a:rPr lang="nl-NL" dirty="0" err="1"/>
              <a:t>your</a:t>
            </a:r>
            <a:r>
              <a:rPr lang="nl-NL" dirty="0"/>
              <a:t> bike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Erasmus+ 2017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4807119"/>
            <a:ext cx="6236208" cy="17800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65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7C6AD-43AC-4BC8-AB7C-BBA9FA01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Fixed</a:t>
            </a:r>
            <a:r>
              <a:rPr lang="nl-NL" dirty="0"/>
              <a:t> 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54B85C-BA40-4738-9573-74B84774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VAT</a:t>
            </a:r>
          </a:p>
          <a:p>
            <a:r>
              <a:rPr lang="nl-NL" dirty="0"/>
              <a:t>Download </a:t>
            </a:r>
            <a:r>
              <a:rPr lang="nl-NL" dirty="0" err="1"/>
              <a:t>limitation</a:t>
            </a:r>
            <a:endParaRPr lang="nl-NL" dirty="0"/>
          </a:p>
          <a:p>
            <a:r>
              <a:rPr lang="nl-NL" dirty="0"/>
              <a:t>At </a:t>
            </a:r>
            <a:r>
              <a:rPr lang="nl-NL" dirty="0" err="1"/>
              <a:t>least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2D24B04-DB98-4243-A033-F3E1CAFE4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5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265C6-14BE-4C76-B41D-17154FF43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br>
              <a:rPr lang="nl-NL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152371-1107-48EF-8D65-06C8DD678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 and vision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SWOT- Analyse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Confrontation matrix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 success factors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for our clients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Fixed data</a:t>
            </a:r>
            <a:endParaRPr lang="nl-N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5373449-1664-40CA-92CC-CD36068078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54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509EC-9B56-4B3E-9795-4C5D385C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Mission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vision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46E70D-7FAA-4DAD-9B8D-9FB9F0464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Why</a:t>
            </a:r>
            <a:r>
              <a:rPr lang="nl-NL" dirty="0"/>
              <a:t> we?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idea</a:t>
            </a:r>
            <a:r>
              <a:rPr lang="nl-NL" dirty="0"/>
              <a:t>?</a:t>
            </a:r>
          </a:p>
          <a:p>
            <a:r>
              <a:rPr lang="nl-NL" dirty="0"/>
              <a:t>How are we </a:t>
            </a:r>
            <a:r>
              <a:rPr lang="nl-NL" dirty="0" err="1"/>
              <a:t>going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achieve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4EB9129-D490-4391-97C5-148ACF617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6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093CC-2AD3-46B4-BE8A-A8B076FC0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idea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8EA95-E055-4712-90B0-AE93ADB2C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/>
              <a:t>The features</a:t>
            </a:r>
          </a:p>
          <a:p>
            <a:r>
              <a:rPr lang="nl-NL" dirty="0" err="1"/>
              <a:t>Why</a:t>
            </a:r>
            <a:r>
              <a:rPr lang="nl-NL" dirty="0"/>
              <a:t> do </a:t>
            </a:r>
            <a:r>
              <a:rPr lang="nl-NL" dirty="0" err="1"/>
              <a:t>they</a:t>
            </a:r>
            <a:r>
              <a:rPr lang="nl-NL" dirty="0"/>
              <a:t> </a:t>
            </a:r>
            <a:r>
              <a:rPr lang="nl-NL" dirty="0" err="1"/>
              <a:t>need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What</a:t>
            </a:r>
            <a:r>
              <a:rPr lang="nl-NL" dirty="0"/>
              <a:t> is </a:t>
            </a:r>
            <a:r>
              <a:rPr lang="nl-NL" dirty="0" err="1"/>
              <a:t>unique</a:t>
            </a:r>
            <a:r>
              <a:rPr lang="nl-NL" dirty="0"/>
              <a:t>?</a:t>
            </a:r>
          </a:p>
          <a:p>
            <a:r>
              <a:rPr lang="nl-NL" dirty="0" err="1"/>
              <a:t>Our</a:t>
            </a:r>
            <a:r>
              <a:rPr lang="nl-NL" dirty="0"/>
              <a:t> target </a:t>
            </a:r>
            <a:r>
              <a:rPr lang="nl-NL" dirty="0" err="1"/>
              <a:t>group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F987F82-AA2A-47CF-BB7B-0701E6E3B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3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BD03A-2D50-4A90-AE80-2B579A022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SWOT Analyse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066B4C-EAEE-40C6-B7D8-CCB7C0FA3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provid</a:t>
            </a:r>
            <a:endParaRPr lang="nl-NL" dirty="0"/>
          </a:p>
          <a:p>
            <a:r>
              <a:rPr lang="nl-NL" dirty="0"/>
              <a:t>For </a:t>
            </a:r>
            <a:r>
              <a:rPr lang="nl-NL" dirty="0" err="1"/>
              <a:t>who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is </a:t>
            </a:r>
            <a:r>
              <a:rPr lang="nl-NL" dirty="0" err="1"/>
              <a:t>this</a:t>
            </a:r>
            <a:r>
              <a:rPr lang="nl-NL" dirty="0"/>
              <a:t> app </a:t>
            </a:r>
            <a:r>
              <a:rPr lang="nl-NL" dirty="0" err="1"/>
              <a:t>needed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introduced</a:t>
            </a:r>
            <a:endParaRPr lang="nl-NL" dirty="0"/>
          </a:p>
          <a:p>
            <a:r>
              <a:rPr lang="nl-NL" dirty="0"/>
              <a:t>The </a:t>
            </a:r>
            <a:r>
              <a:rPr lang="nl-NL" dirty="0" err="1"/>
              <a:t>competitors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9721A50-9B8A-42C9-A6D9-54EA229E0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69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63EAE-56A7-46B8-BB01-8761432E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Confrontation matrix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08CEBE-8F4C-4C3E-82F0-FEC959858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stength</a:t>
            </a:r>
            <a:r>
              <a:rPr lang="nl-NL" dirty="0"/>
              <a:t> of </a:t>
            </a:r>
            <a:r>
              <a:rPr lang="nl-NL" dirty="0" err="1"/>
              <a:t>our</a:t>
            </a:r>
            <a:r>
              <a:rPr lang="nl-NL" dirty="0"/>
              <a:t> project</a:t>
            </a:r>
          </a:p>
          <a:p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weak</a:t>
            </a:r>
            <a:r>
              <a:rPr lang="nl-NL" dirty="0"/>
              <a:t> points</a:t>
            </a:r>
          </a:p>
          <a:p>
            <a:r>
              <a:rPr lang="nl-NL" dirty="0"/>
              <a:t>The Changes</a:t>
            </a:r>
          </a:p>
          <a:p>
            <a:r>
              <a:rPr lang="nl-NL" dirty="0"/>
              <a:t>The </a:t>
            </a:r>
            <a:r>
              <a:rPr lang="nl-NL" dirty="0" err="1"/>
              <a:t>Threats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9006A5B-0480-4D2F-8A94-F0396112A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0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F9793-F3B6-46A5-8C9C-787F8ECD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Critical success factors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C310BE-86C7-4618-B86E-32A870372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Offline mode</a:t>
            </a:r>
          </a:p>
          <a:p>
            <a:r>
              <a:rPr lang="nl-NL" dirty="0" err="1"/>
              <a:t>Clear</a:t>
            </a:r>
            <a:r>
              <a:rPr lang="nl-NL" dirty="0"/>
              <a:t> </a:t>
            </a:r>
            <a:r>
              <a:rPr lang="nl-NL" dirty="0" err="1"/>
              <a:t>instructions</a:t>
            </a:r>
            <a:endParaRPr lang="nl-NL" dirty="0"/>
          </a:p>
          <a:p>
            <a:r>
              <a:rPr lang="nl-NL" dirty="0"/>
              <a:t>Easy </a:t>
            </a:r>
            <a:r>
              <a:rPr lang="nl-NL" dirty="0" err="1"/>
              <a:t>accesible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06C8FCA-0BF2-4454-AE54-DF2EA7170C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2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64625-F619-4F86-B40E-3252BD7B0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Promotion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7BF3A9-27C0-4B9D-A2C5-D4D26DFEB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Provide</a:t>
            </a:r>
            <a:r>
              <a:rPr lang="nl-NL" dirty="0"/>
              <a:t> awareness</a:t>
            </a:r>
          </a:p>
          <a:p>
            <a:r>
              <a:rPr lang="nl-NL" dirty="0"/>
              <a:t>Advertising</a:t>
            </a:r>
          </a:p>
          <a:p>
            <a:r>
              <a:rPr lang="nl-NL" dirty="0" err="1"/>
              <a:t>Social</a:t>
            </a:r>
            <a:r>
              <a:rPr lang="nl-NL" dirty="0"/>
              <a:t> media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1DD5F8D-85C7-4560-8815-7E7188F420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5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839BB-6982-4A97-8490-6219B3541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Information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our</a:t>
            </a:r>
            <a:r>
              <a:rPr lang="nl-NL" dirty="0"/>
              <a:t> </a:t>
            </a:r>
            <a:r>
              <a:rPr lang="nl-NL" dirty="0" err="1"/>
              <a:t>clients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D838B8-E11D-4984-9CD8-FB7C54F7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For </a:t>
            </a:r>
            <a:r>
              <a:rPr lang="nl-NL" dirty="0" err="1"/>
              <a:t>who</a:t>
            </a:r>
            <a:r>
              <a:rPr lang="nl-NL" dirty="0"/>
              <a:t> is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we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customers</a:t>
            </a:r>
            <a:endParaRPr lang="nl-NL" dirty="0"/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customers</a:t>
            </a:r>
            <a:r>
              <a:rPr lang="nl-NL" dirty="0"/>
              <a:t> </a:t>
            </a:r>
            <a:r>
              <a:rPr lang="nl-NL" dirty="0" err="1"/>
              <a:t>find</a:t>
            </a:r>
            <a:r>
              <a:rPr lang="nl-NL" dirty="0"/>
              <a:t> </a:t>
            </a:r>
            <a:r>
              <a:rPr lang="nl-NL" dirty="0" err="1"/>
              <a:t>us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EAC5186-F70D-42FE-A1BA-A504BA7D5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44" y="4297021"/>
            <a:ext cx="2213312" cy="22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558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587</TotalTime>
  <Words>145</Words>
  <Application>Microsoft Office PowerPoint</Application>
  <PresentationFormat>Breedbeeld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Trebuchet MS</vt:lpstr>
      <vt:lpstr>Verdana</vt:lpstr>
      <vt:lpstr>Wingdings 3</vt:lpstr>
      <vt:lpstr>Facet</vt:lpstr>
      <vt:lpstr>Get on your bike</vt:lpstr>
      <vt:lpstr>Index </vt:lpstr>
      <vt:lpstr>Mission and vision</vt:lpstr>
      <vt:lpstr>The idea</vt:lpstr>
      <vt:lpstr>SWOT Analyse</vt:lpstr>
      <vt:lpstr>Confrontation matrix </vt:lpstr>
      <vt:lpstr>Critical success factors </vt:lpstr>
      <vt:lpstr>Promotion </vt:lpstr>
      <vt:lpstr>Information for our clients</vt:lpstr>
      <vt:lpstr>Fixed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on your bike</dc:title>
  <dc:creator>Hendrik-Jan Hanning</dc:creator>
  <cp:lastModifiedBy>Hendrik-Jan Hanning</cp:lastModifiedBy>
  <cp:revision>6</cp:revision>
  <dcterms:created xsi:type="dcterms:W3CDTF">2017-10-07T10:56:56Z</dcterms:created>
  <dcterms:modified xsi:type="dcterms:W3CDTF">2017-10-07T20:44:33Z</dcterms:modified>
</cp:coreProperties>
</file>